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7" r:id="rId41"/>
    <p:sldId id="291" r:id="rId42"/>
    <p:sldId id="296" r:id="rId43"/>
    <p:sldId id="300" r:id="rId44"/>
    <p:sldId id="299" r:id="rId45"/>
    <p:sldId id="301" r:id="rId46"/>
  </p:sldIdLst>
  <p:sldSz cx="9144000" cy="5143500" type="screen16x9"/>
  <p:notesSz cx="6858000" cy="9144000"/>
  <p:embeddedFontLst>
    <p:embeddedFont>
      <p:font typeface="Montserrat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86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25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66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38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86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815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4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68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252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85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509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66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079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273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75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707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320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249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46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31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562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930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048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667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181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631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202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173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000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81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31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170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836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0119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267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5124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7657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5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35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87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18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37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94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5481" y="792213"/>
            <a:ext cx="7336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Papel do Controle Interno</a:t>
            </a:r>
            <a:endParaRPr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73675" y="2199575"/>
            <a:ext cx="419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período Eleitoral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5E6D41B-3075-47A1-A676-78D850A71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46" y="233916"/>
            <a:ext cx="7910623" cy="40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7BE52A9-C08A-4727-8DB9-A28A39011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87" y="527087"/>
            <a:ext cx="6617438" cy="3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82B7441-6BF0-4F3C-B4C6-FC0FA11F3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7" y="299753"/>
            <a:ext cx="8293395" cy="3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B0EA425-8DF2-4393-9544-11535A6B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90" y="521085"/>
            <a:ext cx="8102009" cy="34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A38952-BEFA-4CF1-9583-DA13733C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3" y="161370"/>
            <a:ext cx="7877908" cy="40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4D4EC6D-1EC2-4B1F-A8C5-4A41C81A4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4" y="164273"/>
            <a:ext cx="7807569" cy="41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B47BDD2-E795-466F-AF4F-5B3E3DCD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3813"/>
            <a:ext cx="8112369" cy="34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B19A9EA-4876-4CFE-88AB-60B6E2506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08" y="604283"/>
            <a:ext cx="5660415" cy="31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A78C2AA-E4A2-47A9-85CA-63799E99D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92" y="293657"/>
            <a:ext cx="8288215" cy="36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1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0D18B99-4884-485A-AA84-082910FC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1" y="82614"/>
            <a:ext cx="7549662" cy="41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840DCAB-4D70-4FE7-BB5C-7F2223C27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60" y="723013"/>
            <a:ext cx="6428710" cy="33811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AA82C14-A694-4729-9F16-33E8BDC7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07" y="107467"/>
            <a:ext cx="7374601" cy="41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C440BA-D2A3-4DAB-9D38-AB9966FDA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90" y="479072"/>
            <a:ext cx="6966226" cy="35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1C5E8BB-0B94-4E02-870C-CAE9BB1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363415"/>
            <a:ext cx="8524863" cy="36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790FDA-DF8F-4A6E-857B-519D9E8A9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4935" r="4275" b="18618"/>
          <a:stretch/>
        </p:blipFill>
        <p:spPr>
          <a:xfrm>
            <a:off x="234462" y="304824"/>
            <a:ext cx="7831015" cy="36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62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448490-B21B-4754-B947-349FB917F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2" r="33654" b="24091"/>
          <a:stretch/>
        </p:blipFill>
        <p:spPr>
          <a:xfrm>
            <a:off x="902678" y="351691"/>
            <a:ext cx="6438764" cy="37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DD86CB2-989A-4828-9116-F530CDD3B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4" t="21052" r="13462" b="20919"/>
          <a:stretch/>
        </p:blipFill>
        <p:spPr>
          <a:xfrm>
            <a:off x="773723" y="660888"/>
            <a:ext cx="6544799" cy="28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0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B53B2D-8D40-4EB5-8517-E4CD33B0D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92" t="15850" r="5674" b="21053"/>
          <a:stretch/>
        </p:blipFill>
        <p:spPr>
          <a:xfrm>
            <a:off x="550985" y="418468"/>
            <a:ext cx="6787661" cy="32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F0AAA9F-B5DB-47E3-87C5-852280BC5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4935" r="3556" b="10409"/>
          <a:stretch/>
        </p:blipFill>
        <p:spPr>
          <a:xfrm>
            <a:off x="504093" y="187630"/>
            <a:ext cx="7573108" cy="3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DCB1B59-390A-4898-AC7C-2FCC60DF42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1" t="3738" r="8173" b="16223"/>
          <a:stretch/>
        </p:blipFill>
        <p:spPr>
          <a:xfrm>
            <a:off x="187569" y="164735"/>
            <a:ext cx="7959970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3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B534D0-3617-44C6-B518-037930CA11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46" t="26484" r="18750" b="21053"/>
          <a:stretch/>
        </p:blipFill>
        <p:spPr>
          <a:xfrm>
            <a:off x="539262" y="234462"/>
            <a:ext cx="6998678" cy="35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F3EA893-254D-42E8-B147-993BD6C4C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64" y="361507"/>
            <a:ext cx="8376644" cy="36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0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AA621E-1DCC-40C7-898F-DD49C337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4422" r="11442" b="14513"/>
          <a:stretch/>
        </p:blipFill>
        <p:spPr>
          <a:xfrm>
            <a:off x="82062" y="161944"/>
            <a:ext cx="7725507" cy="41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CA062F1-D4C0-48A2-9D2E-C65F0BFB6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5" t="3909" r="4275" b="13144"/>
          <a:stretch/>
        </p:blipFill>
        <p:spPr>
          <a:xfrm>
            <a:off x="177370" y="113169"/>
            <a:ext cx="7864662" cy="40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1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6BF420-A7DC-4D0B-8496-38121021A9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73" t="26314" r="17885" b="24089"/>
          <a:stretch/>
        </p:blipFill>
        <p:spPr>
          <a:xfrm>
            <a:off x="984740" y="752039"/>
            <a:ext cx="6447691" cy="28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4195B1-9E8C-4C81-81CE-A046271A3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1" t="3909" r="7980" b="20919"/>
          <a:stretch/>
        </p:blipFill>
        <p:spPr>
          <a:xfrm>
            <a:off x="164133" y="192791"/>
            <a:ext cx="8053744" cy="38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58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C006C9-3D2A-49B1-8957-9414FCB7A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5" t="15850" r="12500" b="22380"/>
          <a:stretch/>
        </p:blipFill>
        <p:spPr>
          <a:xfrm>
            <a:off x="293077" y="268602"/>
            <a:ext cx="7842740" cy="35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8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6ECD115-9331-40DD-A517-677177A19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2" t="6512" r="6250" b="22550"/>
          <a:stretch/>
        </p:blipFill>
        <p:spPr>
          <a:xfrm>
            <a:off x="234452" y="304800"/>
            <a:ext cx="8067944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2A73A16-6E97-4497-9684-CB3AAF82E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2" y="82062"/>
            <a:ext cx="7995494" cy="40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9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429EC0-1B52-4D3A-BF95-25B33952F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32" y="609599"/>
            <a:ext cx="5290633" cy="33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1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A2183C2-E57B-44E9-8BC7-CF6AF9BB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93" y="299594"/>
            <a:ext cx="7514492" cy="40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19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FF49859-6A81-4225-892B-EA8C2E280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98" y="246185"/>
            <a:ext cx="787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BE0C498-BDDC-42DA-A6CA-99ED512F7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27" y="855166"/>
            <a:ext cx="6379535" cy="27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9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4B0D1A9-16BD-4392-B8FE-BC5FFB85D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26" y="457198"/>
            <a:ext cx="8041557" cy="34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7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B5BFF6E-E164-4297-AEB0-9270A5C7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8" y="225129"/>
            <a:ext cx="7514492" cy="3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62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2451D13-8D9E-423E-88E6-11991D081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2" y="343691"/>
            <a:ext cx="7467601" cy="35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11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B81691-1F53-4E90-B68A-44761234F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" t="4422" r="3173" b="12460"/>
          <a:stretch/>
        </p:blipFill>
        <p:spPr>
          <a:xfrm>
            <a:off x="282994" y="211015"/>
            <a:ext cx="7782483" cy="38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3442465-6522-4305-BC74-480C9789D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0" t="10751" r="11154" b="23406"/>
          <a:stretch/>
        </p:blipFill>
        <p:spPr>
          <a:xfrm>
            <a:off x="504285" y="468922"/>
            <a:ext cx="7150681" cy="3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7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09D85D1-945E-4457-9432-464B7EAC3353}"/>
              </a:ext>
            </a:extLst>
          </p:cNvPr>
          <p:cNvSpPr/>
          <p:nvPr/>
        </p:nvSpPr>
        <p:spPr>
          <a:xfrm>
            <a:off x="996462" y="316236"/>
            <a:ext cx="64242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Esperamos você em nosso próximo Curso</a:t>
            </a:r>
          </a:p>
          <a:p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 venha!!!</a:t>
            </a: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Solange A O Gonçalves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991222527  solange_solangeg@Hotmail.com</a:t>
            </a:r>
          </a:p>
        </p:txBody>
      </p:sp>
    </p:spTree>
    <p:extLst>
      <p:ext uri="{BB962C8B-B14F-4D97-AF65-F5344CB8AC3E}">
        <p14:creationId xmlns:p14="http://schemas.microsoft.com/office/powerpoint/2010/main" val="375853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E05B867-7543-495C-B01C-1FBC2F1F8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29" y="340242"/>
            <a:ext cx="8373578" cy="37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EE131C8-88EE-46B9-BC9E-7E5D55CE1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351805"/>
            <a:ext cx="7676707" cy="38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1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7776C02-F7C0-4A11-A6A0-E282E597E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6" y="446567"/>
            <a:ext cx="8563538" cy="34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4FE7796-819B-4CFB-8B99-F84731B0E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0" y="276447"/>
            <a:ext cx="7945656" cy="37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ABDA56-4EDC-40E6-A8F0-FFB989F41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2" y="417824"/>
            <a:ext cx="8335926" cy="35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46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31</Words>
  <Application>Microsoft Office PowerPoint</Application>
  <PresentationFormat>Apresentação na tela (16:9)</PresentationFormat>
  <Paragraphs>8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8" baseType="lpstr"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16</cp:revision>
  <dcterms:modified xsi:type="dcterms:W3CDTF">2026-01-20T03:43:00Z</dcterms:modified>
</cp:coreProperties>
</file>